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56" r:id="rId4"/>
    <p:sldId id="264" r:id="rId5"/>
    <p:sldId id="265" r:id="rId6"/>
    <p:sldId id="257" r:id="rId7"/>
    <p:sldId id="258" r:id="rId8"/>
    <p:sldId id="259" r:id="rId9"/>
    <p:sldId id="262" r:id="rId10"/>
    <p:sldId id="260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7645-7757-4A80-B743-A4CE1107F9A2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CA5-48FF-4EB2-B94A-CE1FEE60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7645-7757-4A80-B743-A4CE1107F9A2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CA5-48FF-4EB2-B94A-CE1FEE60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5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7645-7757-4A80-B743-A4CE1107F9A2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CA5-48FF-4EB2-B94A-CE1FEE60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7645-7757-4A80-B743-A4CE1107F9A2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CA5-48FF-4EB2-B94A-CE1FEE60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6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7645-7757-4A80-B743-A4CE1107F9A2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CA5-48FF-4EB2-B94A-CE1FEE60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7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7645-7757-4A80-B743-A4CE1107F9A2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CA5-48FF-4EB2-B94A-CE1FEE60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9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7645-7757-4A80-B743-A4CE1107F9A2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CA5-48FF-4EB2-B94A-CE1FEE60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2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7645-7757-4A80-B743-A4CE1107F9A2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CA5-48FF-4EB2-B94A-CE1FEE60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8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7645-7757-4A80-B743-A4CE1107F9A2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CA5-48FF-4EB2-B94A-CE1FEE60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9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7645-7757-4A80-B743-A4CE1107F9A2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CA5-48FF-4EB2-B94A-CE1FEE60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8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37645-7757-4A80-B743-A4CE1107F9A2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7CA5-48FF-4EB2-B94A-CE1FEE60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8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37645-7757-4A80-B743-A4CE1107F9A2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7CA5-48FF-4EB2-B94A-CE1FEE60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6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" y="854710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Connect with friends and </a:t>
            </a:r>
            <a:r>
              <a:rPr lang="en-US" sz="6600" b="1" dirty="0" smtClean="0"/>
              <a:t>the</a:t>
            </a:r>
            <a:r>
              <a:rPr lang="en-US" sz="6600" dirty="0"/>
              <a:t> </a:t>
            </a:r>
            <a:r>
              <a:rPr lang="en-US" sz="6600" b="1" dirty="0" smtClean="0"/>
              <a:t>world </a:t>
            </a:r>
            <a:r>
              <a:rPr lang="en-US" sz="6600" b="1" dirty="0"/>
              <a:t>around </a:t>
            </a:r>
            <a:r>
              <a:rPr lang="en-US" sz="6600" b="1" dirty="0" smtClean="0"/>
              <a:t>you…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6146" name="Picture 2" descr="http://www.clipartbest.com/cliparts/9i4/e7e/9i4e7ebk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7109"/>
            <a:ext cx="3048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s://www.seeklogo.net/wp-content/uploads/2013/11/facebook-flat-vector-logo-400x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0564"/>
            <a:ext cx="3241040" cy="32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www.seeklogo.net/wp-content/uploads/2015/07/new-facebook-logo-2015-400x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5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700" b="1" dirty="0"/>
              <a:t>Melts in Your Mouth, </a:t>
            </a:r>
            <a:r>
              <a:rPr lang="en-US" sz="6700" b="1" dirty="0" smtClean="0"/>
              <a:t/>
            </a:r>
            <a:br>
              <a:rPr lang="en-US" sz="6700" b="1" dirty="0" smtClean="0"/>
            </a:br>
            <a:r>
              <a:rPr lang="en-US" sz="6700" b="1" dirty="0" smtClean="0"/>
              <a:t>Not </a:t>
            </a:r>
            <a:r>
              <a:rPr lang="en-US" sz="6700" b="1" dirty="0"/>
              <a:t>in Your Hands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60" y="2814318"/>
            <a:ext cx="2486025" cy="292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04819"/>
            <a:ext cx="1834028" cy="254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60" y="3276600"/>
            <a:ext cx="3881438" cy="15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9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277544"/>
            <a:ext cx="8534400" cy="1656656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m</a:t>
            </a:r>
            <a:r>
              <a:rPr lang="en-US" sz="6600" b="1" dirty="0" smtClean="0"/>
              <a:t>outh watering…</a:t>
            </a:r>
            <a:br>
              <a:rPr lang="en-US" sz="6600" b="1" dirty="0" smtClean="0"/>
            </a:br>
            <a:r>
              <a:rPr lang="en-US" sz="6600" b="1" dirty="0" smtClean="0"/>
              <a:t>so delicious!!!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2050" name="Picture 2" descr="http://thesmartlocal.com/images/easyblog_images/731/Street-Food---Som-Tam-Thai-Green-Papaya-Salad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24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609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Connect with your friends — and other fascinating people.</a:t>
            </a:r>
            <a:endParaRPr lang="en-US" sz="4800" b="1" dirty="0"/>
          </a:p>
        </p:txBody>
      </p:sp>
      <p:pic>
        <p:nvPicPr>
          <p:cNvPr id="5122" name="Picture 2" descr="C:\Users\Edgr\Documents\Twitter_logo_bird_transparent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79260"/>
            <a:ext cx="5257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0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19600"/>
            <a:ext cx="7086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086600" cy="32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8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arketingland.com/wp-content/ml-loads/2012/01/android-300x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073525" cy="460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907883"/>
            <a:ext cx="8153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/>
              <a:t>b</a:t>
            </a:r>
            <a:r>
              <a:rPr lang="en-US" sz="7200" b="1" dirty="0" smtClean="0"/>
              <a:t>e together, not the same.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8296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Just do it.</a:t>
            </a:r>
            <a:endParaRPr lang="en-US" sz="7200" b="1" dirty="0"/>
          </a:p>
        </p:txBody>
      </p:sp>
      <p:pic>
        <p:nvPicPr>
          <p:cNvPr id="1028" name="Picture 4" descr="https://nikebuzzjstewart.files.wordpress.com/2014/05/cropped-nike-swoosh-logo-orange-largejpg-2760c41798a3dd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1861"/>
            <a:ext cx="61341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5475" y="2895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/>
              <a:t>NIKE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2081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/>
              <a:t>Impossible is </a:t>
            </a:r>
            <a:r>
              <a:rPr lang="en-US" sz="6600" b="1" dirty="0" smtClean="0"/>
              <a:t>nothing</a:t>
            </a:r>
            <a:endParaRPr lang="en-US" sz="6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2443163"/>
            <a:ext cx="317182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14838"/>
            <a:ext cx="4191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4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02" y="914400"/>
            <a:ext cx="3695700" cy="16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02" y="2836014"/>
            <a:ext cx="3695700" cy="214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4" y="5257800"/>
            <a:ext cx="79533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61" y="490950"/>
            <a:ext cx="64865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30" y="3429000"/>
            <a:ext cx="6496050" cy="134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00723" y="477374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Mc Donald’s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2057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433512" y="5257800"/>
            <a:ext cx="5972175" cy="131762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sz="10000" b="1" i="1" dirty="0" smtClean="0">
                <a:solidFill>
                  <a:schemeClr val="bg1"/>
                </a:solidFill>
                <a:latin typeface="Algerian" pitchFamily="82" charset="0"/>
              </a:rPr>
              <a:t>KFC</a:t>
            </a:r>
            <a:endParaRPr lang="en-US" sz="10000" b="1" i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733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en-US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  <a:r>
              <a:rPr lang="en-US" sz="11500" b="1" dirty="0" smtClean="0"/>
              <a:t> good! </a:t>
            </a:r>
            <a:endParaRPr lang="en-US" sz="115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9400"/>
            <a:ext cx="59721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8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48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Connect with friends and the world around you… </vt:lpstr>
      <vt:lpstr>PowerPoint Presentation</vt:lpstr>
      <vt:lpstr>PowerPoint Presentation</vt:lpstr>
      <vt:lpstr>PowerPoint Presentation</vt:lpstr>
      <vt:lpstr>Just do it.</vt:lpstr>
      <vt:lpstr>Impossible is nothing</vt:lpstr>
      <vt:lpstr>PowerPoint Presentation</vt:lpstr>
      <vt:lpstr>Mc Donald’s</vt:lpstr>
      <vt:lpstr>KFC</vt:lpstr>
      <vt:lpstr>Melts in Your Mouth,  Not in Your Hands </vt:lpstr>
      <vt:lpstr>mouth watering… so delicious!!!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do it.</dc:title>
  <dc:creator>Edgr</dc:creator>
  <cp:lastModifiedBy>Edgr</cp:lastModifiedBy>
  <cp:revision>15</cp:revision>
  <dcterms:created xsi:type="dcterms:W3CDTF">2016-03-15T04:12:47Z</dcterms:created>
  <dcterms:modified xsi:type="dcterms:W3CDTF">2016-05-16T02:56:30Z</dcterms:modified>
</cp:coreProperties>
</file>